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318" r:id="rId5"/>
    <p:sldId id="3319" r:id="rId6"/>
    <p:sldId id="332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362028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761137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571248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17221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056288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5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33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ordwall.net/ar/resource/52907791/%D8%A7%D9%84%D9%85%D8%AE%D8%A7%D8%B7%D8%B1-%D9%81%D9%8A-%D8%A8%D9%8A%D8%A6%D8%A9-%D8%A7%D9%84%D8%B9%D9%85%D9%84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2798" y="2132904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D69E32B-3623-0373-77BE-50F95127D963}"/>
              </a:ext>
            </a:extLst>
          </p:cNvPr>
          <p:cNvSpPr txBox="1"/>
          <p:nvPr/>
        </p:nvSpPr>
        <p:spPr>
          <a:xfrm>
            <a:off x="3048719" y="2759825"/>
            <a:ext cx="6094562" cy="5604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00000"/>
              </a:lnSpc>
            </a:pPr>
            <a:r>
              <a:rPr lang="ar-AE" dirty="0"/>
              <a:t>وضع عدة صور مختلفة يختار الطالب  فيها الصور التي تدل على المخاطر</a:t>
            </a:r>
            <a:endParaRPr lang="en-AE" dirty="0"/>
          </a:p>
        </p:txBody>
      </p:sp>
    </p:spTree>
    <p:extLst>
      <p:ext uri="{BB962C8B-B14F-4D97-AF65-F5344CB8AC3E}">
        <p14:creationId xmlns:p14="http://schemas.microsoft.com/office/powerpoint/2010/main" val="89352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46FEAA3-646C-A8E9-26AF-8763EC6023AB}"/>
              </a:ext>
            </a:extLst>
          </p:cNvPr>
          <p:cNvSpPr txBox="1"/>
          <p:nvPr/>
        </p:nvSpPr>
        <p:spPr>
          <a:xfrm>
            <a:off x="2746795" y="5340553"/>
            <a:ext cx="6094562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ar-AE" dirty="0">
                <a:hlinkClick r:id="rId2"/>
              </a:rPr>
              <a:t>المخاطر في بيئة العمل - صواب أو خطأ (</a:t>
            </a:r>
            <a:r>
              <a:rPr lang="en-US" dirty="0">
                <a:hlinkClick r:id="rId2"/>
              </a:rPr>
              <a:t>wordwall.net)</a:t>
            </a:r>
            <a:r>
              <a:rPr lang="en-US" dirty="0"/>
              <a:t> </a:t>
            </a:r>
            <a:endParaRPr lang="en-A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D191CD-AB2D-9E53-93E5-C73BA0B946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6795" y="1327590"/>
            <a:ext cx="6705293" cy="3336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64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8ED8CC9EE4801F4B8F08E004DE5D0B29" ma:contentTypeVersion="8" ma:contentTypeDescription="إنشاء مستند جديد." ma:contentTypeScope="" ma:versionID="f1b4e3c143c5a73dbe38ae8c67d225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605284ebd63220c7a370b813e8b3b4ef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مشتركة مع تفاصيل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66B3A5-612D-415F-9D9B-3210D531DD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5B897E-9316-4193-8AD5-8D6F7F95AF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68AEAC-1548-436C-A70C-EE26A33932C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34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Muftah Mohammed Al Shamsi</cp:lastModifiedBy>
  <cp:revision>4</cp:revision>
  <dcterms:created xsi:type="dcterms:W3CDTF">2023-06-12T08:34:29Z</dcterms:created>
  <dcterms:modified xsi:type="dcterms:W3CDTF">2023-10-06T04:46:45Z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